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0" r:id="rId4"/>
    <p:sldId id="261" r:id="rId5"/>
    <p:sldId id="300" r:id="rId6"/>
    <p:sldId id="267" r:id="rId7"/>
    <p:sldId id="295" r:id="rId8"/>
    <p:sldId id="262" r:id="rId9"/>
    <p:sldId id="316" r:id="rId10"/>
    <p:sldId id="296" r:id="rId11"/>
    <p:sldId id="263" r:id="rId12"/>
    <p:sldId id="297" r:id="rId13"/>
    <p:sldId id="307" r:id="rId14"/>
    <p:sldId id="308" r:id="rId15"/>
    <p:sldId id="309" r:id="rId16"/>
    <p:sldId id="298" r:id="rId17"/>
    <p:sldId id="318" r:id="rId18"/>
    <p:sldId id="264" r:id="rId19"/>
    <p:sldId id="317" r:id="rId20"/>
    <p:sldId id="319" r:id="rId21"/>
    <p:sldId id="299" r:id="rId22"/>
    <p:sldId id="265" r:id="rId23"/>
    <p:sldId id="301" r:id="rId24"/>
    <p:sldId id="268" r:id="rId25"/>
    <p:sldId id="302" r:id="rId26"/>
    <p:sldId id="311" r:id="rId27"/>
    <p:sldId id="312" r:id="rId28"/>
    <p:sldId id="313" r:id="rId29"/>
    <p:sldId id="310" r:id="rId30"/>
    <p:sldId id="269" r:id="rId31"/>
    <p:sldId id="303" r:id="rId32"/>
    <p:sldId id="304" r:id="rId33"/>
    <p:sldId id="305" r:id="rId34"/>
    <p:sldId id="306" r:id="rId35"/>
    <p:sldId id="320" r:id="rId36"/>
    <p:sldId id="315" r:id="rId37"/>
    <p:sldId id="321" r:id="rId38"/>
    <p:sldId id="314" r:id="rId39"/>
  </p:sldIdLst>
  <p:sldSz cx="9144000" cy="5143500" type="screen16x9"/>
  <p:notesSz cx="6858000" cy="9144000"/>
  <p:embeddedFontLst>
    <p:embeddedFont>
      <p:font typeface="Bebas Neue" panose="020B0604020202020204" charset="0"/>
      <p:regular r:id="rId42"/>
    </p:embeddedFont>
    <p:embeddedFont>
      <p:font typeface="Encode Sans" panose="020B0604020202020204" charset="0"/>
      <p:regular r:id="rId43"/>
      <p:bold r:id="rId44"/>
    </p:embeddedFont>
    <p:embeddedFont>
      <p:font typeface="PT Sans" panose="020B0604020202020204" charset="0"/>
      <p:regular r:id="rId45"/>
      <p:bold r:id="rId46"/>
      <p:italic r:id="rId47"/>
      <p:boldItalic r:id="rId48"/>
    </p:embeddedFont>
    <p:embeddedFont>
      <p:font typeface="Doppio One" panose="020B0604020202020204" charset="0"/>
      <p:regular r:id="rId49"/>
    </p:embeddedFont>
    <p:embeddedFont>
      <p:font typeface="Encode Sans Condensed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70964" y="5904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333918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821645" y="9487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040420" y="203221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170830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203042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358691" y="95179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66111" y="17078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16998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36377" y="2032219"/>
            <a:ext cx="1656564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3741" y="204034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18590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987615" y="32839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552693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46326" y="3084072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11683" y="274318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329717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/>
              <a:t>Cahier de recette</a:t>
            </a:r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699410" y="1742675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898260" y="29597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7397309" y="294914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7689" y="37831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85839" y="412063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841958" y="32972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Trello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01591F-B152-E23E-A770-C6B7385D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50" y="1118409"/>
            <a:ext cx="3976846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0F5C900-3177-CBF4-F306-69AFF2F4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76" y="1314214"/>
            <a:ext cx="5844248" cy="2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11283E-12C7-78A2-E440-42C1DB0D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57" y="1175908"/>
            <a:ext cx="4911201" cy="33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des modules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9FAFB5-CD5F-6EE1-4CD3-C28980F9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6" y="999378"/>
            <a:ext cx="5902469" cy="3320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6777</TotalTime>
  <Words>261</Words>
  <Application>Microsoft Office PowerPoint</Application>
  <PresentationFormat>Affichage à l'écran (16:9)</PresentationFormat>
  <Paragraphs>91</Paragraphs>
  <Slides>38</Slides>
  <Notes>38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6" baseType="lpstr">
      <vt:lpstr>Bebas Neue</vt:lpstr>
      <vt:lpstr>Encode Sans</vt:lpstr>
      <vt:lpstr>PT Sans</vt:lpstr>
      <vt:lpstr>Doppio One</vt:lpstr>
      <vt:lpstr>Encode Sans Condensed</vt:lpstr>
      <vt:lpstr>Arial</vt:lpstr>
      <vt:lpstr>Computer Networking Project Proposal by Slidesgo</vt:lpstr>
      <vt:lpstr>Package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Use Case</vt:lpstr>
      <vt:lpstr>Use case</vt:lpstr>
      <vt:lpstr>Use case personnel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de classe</vt:lpstr>
      <vt:lpstr>Diagramme de classe</vt:lpstr>
      <vt:lpstr>Diagramme de classe personnel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Cahier de Recette</vt:lpstr>
      <vt:lpstr>Configuration de la « Light Board »</vt:lpstr>
      <vt:lpstr>Présentation PowerPoint</vt:lpstr>
      <vt:lpstr>Activer la scène</vt:lpstr>
      <vt:lpstr>CRA</vt:lpstr>
      <vt:lpstr>CRA projet DMX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157</cp:revision>
  <dcterms:modified xsi:type="dcterms:W3CDTF">2024-06-03T12:27:17Z</dcterms:modified>
</cp:coreProperties>
</file>